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A1A"/>
    <a:srgbClr val="E35700"/>
    <a:srgbClr val="911E1B"/>
    <a:srgbClr val="FFFFDD"/>
    <a:srgbClr val="FFFFD5"/>
    <a:srgbClr val="FFFFBF"/>
    <a:srgbClr val="C5F0FF"/>
    <a:srgbClr val="560002"/>
    <a:srgbClr val="9C302E"/>
    <a:srgbClr val="972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https://opt-1098442.ssl.1c-bitrix-cdn.ru/upload/medialibrary/5e6/5e6cf0d588cf67edc9f1c8e5ac106668.png?148467917023839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3" t="4462" r="4671" b="8751"/>
          <a:stretch/>
        </p:blipFill>
        <p:spPr bwMode="auto">
          <a:xfrm>
            <a:off x="707807" y="4966252"/>
            <a:ext cx="2338208" cy="162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13" name="Picture 8" descr="http://ramki-photoshop.ru/fon/bumaga/fony_139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ped-kopilka.ru/images/photos/f427676a45c2faff9389333e7e780d03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852" y="211901"/>
            <a:ext cx="3078794" cy="189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vk-fasad.ru/images/content/News/pobeda_9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019" y="718854"/>
            <a:ext cx="5239593" cy="238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89E19FE-2D75-4DB2-90F3-4928270A1784}" type="datetimeFigureOut">
              <a:rPr lang="ru-RU" smtClean="0"/>
              <a:pPr/>
              <a:t>29.11.2019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90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19FE-2D75-4DB2-90F3-4928270A1784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9E80-EDF7-42CB-A362-03A2DA002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82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19FE-2D75-4DB2-90F3-4928270A1784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9E80-EDF7-42CB-A362-03A2DA002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074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19FE-2D75-4DB2-90F3-4928270A1784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9E80-EDF7-42CB-A362-03A2DA002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175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19FE-2D75-4DB2-90F3-4928270A1784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9E80-EDF7-42CB-A362-03A2DA002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560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19FE-2D75-4DB2-90F3-4928270A1784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9E80-EDF7-42CB-A362-03A2DA002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425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19FE-2D75-4DB2-90F3-4928270A1784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9E80-EDF7-42CB-A362-03A2DA002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577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89E19FE-2D75-4DB2-90F3-4928270A1784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9E80-EDF7-42CB-A362-03A2DA002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346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89E19FE-2D75-4DB2-90F3-4928270A1784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9E80-EDF7-42CB-A362-03A2DA002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40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ped-kopilka.ru/images/photos/f427676a45c2faff9389333e7e780d03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558" y="5366759"/>
            <a:ext cx="2059632" cy="126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vk-fasad.ru/images/content/News/pobeda_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609" y="527212"/>
            <a:ext cx="2176852" cy="99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19FE-2D75-4DB2-90F3-4928270A1784}" type="datetimeFigureOut">
              <a:rPr lang="ru-RU" smtClean="0"/>
              <a:pPr/>
              <a:t>29.11.2019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9E80-EDF7-42CB-A362-03A2DA0024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53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19FE-2D75-4DB2-90F3-4928270A1784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9E80-EDF7-42CB-A362-03A2DA00240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2" name="Picture 8" descr="http://ramki-photoshop.ru/fon/bumaga/fony_139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97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19FE-2D75-4DB2-90F3-4928270A1784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9E80-EDF7-42CB-A362-03A2DA002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24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19FE-2D75-4DB2-90F3-4928270A1784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9E80-EDF7-42CB-A362-03A2DA002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64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19FE-2D75-4DB2-90F3-4928270A1784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9E80-EDF7-42CB-A362-03A2DA002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477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19FE-2D75-4DB2-90F3-4928270A1784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9E80-EDF7-42CB-A362-03A2DA002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98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19FE-2D75-4DB2-90F3-4928270A1784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9E80-EDF7-42CB-A362-03A2DA002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25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19FE-2D75-4DB2-90F3-4928270A1784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9E80-EDF7-42CB-A362-03A2DA002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73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89E19FE-2D75-4DB2-90F3-4928270A1784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85A9E80-EDF7-42CB-A362-03A2DA00240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2" name="Picture 8" descr="http://ramki-photoshop.ru/fon/bumaga/fony_139.jp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 userDrawn="1"/>
        </p:nvSpPr>
        <p:spPr>
          <a:xfrm>
            <a:off x="11219935" y="6657945"/>
            <a:ext cx="97206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0" dirty="0" smtClean="0">
                <a:solidFill>
                  <a:schemeClr val="accent4">
                    <a:lumMod val="75000"/>
                  </a:schemeClr>
                </a:solidFill>
                <a:latin typeface="AGReverance" pitchFamily="2" charset="0"/>
              </a:rPr>
              <a:t>© </a:t>
            </a:r>
            <a:r>
              <a:rPr lang="ru-RU" sz="700" b="0" dirty="0" smtClean="0">
                <a:solidFill>
                  <a:schemeClr val="accent4">
                    <a:lumMod val="75000"/>
                  </a:schemeClr>
                </a:solidFill>
                <a:latin typeface="AGReverance" pitchFamily="2" charset="0"/>
              </a:rPr>
              <a:t>Полшкова В.В., 2018</a:t>
            </a:r>
          </a:p>
        </p:txBody>
      </p:sp>
    </p:spTree>
    <p:extLst>
      <p:ext uri="{BB962C8B-B14F-4D97-AF65-F5344CB8AC3E}">
        <p14:creationId xmlns:p14="http://schemas.microsoft.com/office/powerpoint/2010/main" val="391920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12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2419875" y="4968239"/>
            <a:ext cx="8825658" cy="1241701"/>
          </a:xfrm>
        </p:spPr>
        <p:txBody>
          <a:bodyPr/>
          <a:lstStyle/>
          <a:p>
            <a:pPr algn="r"/>
            <a:r>
              <a:rPr lang="ru-RU" sz="7200" dirty="0" smtClean="0">
                <a:solidFill>
                  <a:srgbClr val="AC1A1A"/>
                </a:solidFill>
                <a:latin typeface="Times New Roman" pitchFamily="18" charset="0"/>
                <a:cs typeface="Times New Roman" pitchFamily="18" charset="0"/>
              </a:rPr>
              <a:t>Моя школа и война…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2405" y="3635828"/>
            <a:ext cx="5762898" cy="1066800"/>
          </a:xfrm>
        </p:spPr>
        <p:txBody>
          <a:bodyPr>
            <a:normAutofit fontScale="85000" lnSpcReduction="10000"/>
          </a:bodyPr>
          <a:lstStyle/>
          <a:p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дни войны тянулись очень долго,</a:t>
            </a:r>
            <a:b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быстро мчались мирные года.</a:t>
            </a:r>
            <a:b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Победы под Москвой, под Курском и на Волге</a:t>
            </a:r>
            <a:b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запомнит навсегда.</a:t>
            </a:r>
            <a:endParaRPr lang="ru-RU" sz="19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sz="1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33034" y="835660"/>
            <a:ext cx="9404189" cy="50927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Война… </a:t>
            </a:r>
          </a:p>
          <a:p>
            <a:pPr marL="0" indent="0">
              <a:buNone/>
            </a:pP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Только одно это слово вызывает чувство страха и ужаса. </a:t>
            </a:r>
          </a:p>
          <a:p>
            <a:pPr marL="0" indent="0">
              <a:buNone/>
            </a:pP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Конечно, мы уже счастливы только оттого, что родились под мирным небом, никогда не видели ужасов войны, не слышали грохота канонады и воя бомб. А ведь не всегда небо над нашей родиной было таким же безоблачным и мирным. </a:t>
            </a:r>
          </a:p>
          <a:p>
            <a:pPr marL="0" indent="0">
              <a:buNone/>
            </a:pP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Так или иначе, эта война затронула семью каждого из нас. Каждый участник того события был кому – то сыном, отцом, дедушкой или братом…</a:t>
            </a:r>
          </a:p>
          <a:p>
            <a:pPr marL="0" indent="0">
              <a:buNone/>
            </a:pP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К сожалению, с каждым годом всё меньше и меньше остаётся людей, которые помнят то страшное время, время Великой Отечественной войны. Но с каждым днём все больше становится нас - наследников той Великой Победы.</a:t>
            </a:r>
          </a:p>
          <a:p>
            <a:pPr marL="0" indent="0">
              <a:buNone/>
            </a:pP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endParaRPr lang="ru-RU" sz="23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Нашей школы еще не было в годы войны…</a:t>
            </a:r>
          </a:p>
          <a:p>
            <a:pPr marL="0" indent="0">
              <a:buNone/>
            </a:pP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Но сегодня здесь уже учится огромное количество внуков и правнуков участников боевых действий. Здесь чтят память победителей.  Вместе со своим классным руководителем мы начали изучать истории своих семей, делится ими с одноклассниками и собирать свою книгу памяти, что бы всегда помнить своих прабабушек и прадедушек, участвующих в тех страшных событиях….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Мартышов А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137" y="706730"/>
            <a:ext cx="6773253" cy="5419750"/>
          </a:xfrm>
          <a:prstGeom prst="rect">
            <a:avLst/>
          </a:prstGeom>
        </p:spPr>
      </p:pic>
      <p:pic>
        <p:nvPicPr>
          <p:cNvPr id="5" name="Рисунок 4" descr="Мартышов Акс_Григ_наградной ли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8406" y="716280"/>
            <a:ext cx="3922074" cy="55096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565" y="195943"/>
            <a:ext cx="7562326" cy="1166708"/>
          </a:xfrm>
        </p:spPr>
        <p:txBody>
          <a:bodyPr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Михеева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Вера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Маркеловна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3509" y="4526280"/>
            <a:ext cx="4036422" cy="1649062"/>
          </a:xfrm>
        </p:spPr>
        <p:txBody>
          <a:bodyPr>
            <a:noAutofit/>
          </a:bodyPr>
          <a:lstStyle/>
          <a:p>
            <a:pPr algn="ctr"/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Родилась 30 сентября 1919 года в с.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Тилинено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Перевозский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р-н, Горьковская обл.</a:t>
            </a:r>
          </a:p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1941 году призвана в РККА Сталинским РВК, Горьковской обл., г. Горький, Сталинский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р-она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САНИНСТРУКТОРОМ</a:t>
            </a:r>
          </a:p>
        </p:txBody>
      </p:sp>
      <p:pic>
        <p:nvPicPr>
          <p:cNvPr id="4" name="Содержимое 5" descr="фото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5428" y="1147354"/>
            <a:ext cx="2410326" cy="3053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abdfa91a54f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94360" y="3337560"/>
            <a:ext cx="1127760" cy="11277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97234" y="1227909"/>
            <a:ext cx="397110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Из наградного листа….</a:t>
            </a:r>
          </a:p>
          <a:p>
            <a:pPr algn="just"/>
            <a:endParaRPr lang="ru-RU" sz="1400" i="1" dirty="0" smtClean="0">
              <a:solidFill>
                <a:schemeClr val="tx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Санитар роты автоматчиков товарищ Михеева Вера </a:t>
            </a:r>
            <a:r>
              <a:rPr lang="ru-RU" sz="1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Маркеловна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комсомолка, за время пребывания в нашей части с 3.10-41 г. в боях с немецким фашизмом проявила себя боевым отважным защитником нашей социалистической родины в деле спасения жизни борющихся бойцов и командиров за освобождение нашей родины от фашистских оккупантов. Товарищ Михеева В.М. в самые трудные грозящие жизни моменты под градом пуль и разрывам мин и снарядов, оказывала мед. помощь нашим бойцам и командирам. 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Там где находилась т.Михеева никогда не оставались без мед. Помощи бойцы и командиры. За время боевых действий тов. Михеева В.М. оказала медицинскую помощь 400 раненым бойцам и командирам и за это время вынесла с поля боя 70 человек. Все бойцы и командиры с достоинством говорят об отважном санинструкторе т. Михеевой В.М..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 боевые заслуги, за проявленный героизм и отвагу, за своевременное спасение жизни бойцов и командиров тов. Михеева В.М. достойна высокой правительственной награды  Орден «ЛЕНИНА»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7" name="Содержимое 4" descr="filterimage (2)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5280" y="335280"/>
            <a:ext cx="2410196" cy="3428999"/>
          </a:xfrm>
          <a:prstGeom prst="rect">
            <a:avLst/>
          </a:prstGeom>
        </p:spPr>
      </p:pic>
      <p:pic>
        <p:nvPicPr>
          <p:cNvPr id="10" name="Содержимое 3" descr="CIMG6723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61120" y="1524000"/>
            <a:ext cx="2758440" cy="20688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Содержимое 3" descr="CIMG6708.JPG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8680" y="2678430"/>
            <a:ext cx="2468880" cy="1851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Рисунок 13" descr="CIMG6716.JPG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38360" y="3950970"/>
            <a:ext cx="2026920" cy="15201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Содержимое 3" descr="CIMG6717.JPG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9160" y="5044440"/>
            <a:ext cx="1722120" cy="12915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раснова Полина 1В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6447" y="529026"/>
            <a:ext cx="7773353" cy="58403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705" y="701040"/>
            <a:ext cx="4143967" cy="55321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4074" y="457200"/>
            <a:ext cx="5245846" cy="1669628"/>
          </a:xfrm>
        </p:spPr>
        <p:txBody>
          <a:bodyPr/>
          <a:lstStyle/>
          <a:p>
            <a:pPr algn="ctr"/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Старшов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Алексей Алексеевич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6053004" y="2723605"/>
            <a:ext cx="5207179" cy="178308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 жизни 16.03.1907 – 16.02.1977</a:t>
            </a:r>
          </a:p>
          <a:p>
            <a:pPr algn="ctr"/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 ВЕЛИКОЙ ОТЕЧЕСТВЕННОЙ ВОЙНЫ </a:t>
            </a:r>
          </a:p>
          <a:p>
            <a:pPr algn="ctr"/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560" y="472440"/>
            <a:ext cx="9651259" cy="1029548"/>
          </a:xfrm>
        </p:spPr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Червяков Василий Никифорович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22919" y="1641324"/>
            <a:ext cx="3437161" cy="3646956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красноармец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Служил в 44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артилерийской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бригаде.</a:t>
            </a:r>
          </a:p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 ранен в бою - контрактура всех пальцев кисти на почве воспалительного процесса, ожог III степени.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Награжден орденом отечественной войны II степени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9-5.userapi.com/c855628/v855628716/3bbec/RiYIbg0RHHw.jpg"/>
          <p:cNvPicPr>
            <a:picLocks noChangeAspect="1" noChangeArrowheads="1"/>
          </p:cNvPicPr>
          <p:nvPr/>
        </p:nvPicPr>
        <p:blipFill>
          <a:blip r:embed="rId2" cstate="print"/>
          <a:srcRect l="4442" t="18538" r="5012" b="20163"/>
          <a:stretch>
            <a:fillRect/>
          </a:stretch>
        </p:blipFill>
        <p:spPr bwMode="auto">
          <a:xfrm>
            <a:off x="1188720" y="1569720"/>
            <a:ext cx="3596640" cy="4332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sun9-39.userapi.com/c845421/v845421716/20874c/5d6asXGTeN0.jpg"/>
          <p:cNvPicPr>
            <a:picLocks noChangeAspect="1" noChangeArrowheads="1"/>
          </p:cNvPicPr>
          <p:nvPr/>
        </p:nvPicPr>
        <p:blipFill>
          <a:blip r:embed="rId3" cstate="print"/>
          <a:srcRect l="3108" t="13926" r="681" b="7259"/>
          <a:stretch>
            <a:fillRect/>
          </a:stretch>
        </p:blipFill>
        <p:spPr bwMode="auto">
          <a:xfrm>
            <a:off x="8419294" y="2255814"/>
            <a:ext cx="2553506" cy="372182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14236" y="1628894"/>
            <a:ext cx="2895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Свидетельство о болезни 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из госпиталя….</a:t>
            </a:r>
          </a:p>
        </p:txBody>
      </p:sp>
      <p:pic>
        <p:nvPicPr>
          <p:cNvPr id="1030" name="Picture 6" descr="https://pobeda.elar.ru/images/stories/kovalenko/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455" y="4384562"/>
            <a:ext cx="2054225" cy="2139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309" y="263435"/>
            <a:ext cx="9651259" cy="1029548"/>
          </a:xfrm>
        </p:spPr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Москвин Павел Федорович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3399" y="1488924"/>
            <a:ext cx="6500401" cy="4515636"/>
          </a:xfrm>
        </p:spPr>
        <p:txBody>
          <a:bodyPr>
            <a:noAutofit/>
          </a:bodyPr>
          <a:lstStyle/>
          <a:p>
            <a:pPr algn="ctr"/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родился в 1917 году в Горьковской области, Первомайского района,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д.Сунгулово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призван на фронт из Первомайского РВК  23 июня 1941 года. 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Звание - лейтенант. </a:t>
            </a:r>
          </a:p>
          <a:p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последнего письма, отправленного домой было написано, что их эшелон полностью разбомбили немецкие самолеты, и их осталось в живых несколько десятков человек. В письме было написано, что пишет возможно последний раз. Он пропал без вести 5 июля 1941 года.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погиб в борьбе с фашистами защищая нашу Родину!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IMG_20191110_1615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560" y="1494376"/>
            <a:ext cx="3535679" cy="461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7315" y="562094"/>
            <a:ext cx="153118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Не конец…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Совет директоров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1480</TotalTime>
  <Words>338</Words>
  <Application>Microsoft Office PowerPoint</Application>
  <PresentationFormat>Широкоэкранный</PresentationFormat>
  <Paragraphs>47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AGReverance</vt:lpstr>
      <vt:lpstr>Arial</vt:lpstr>
      <vt:lpstr>Cambria Math</vt:lpstr>
      <vt:lpstr>Century Gothic</vt:lpstr>
      <vt:lpstr>Tahoma</vt:lpstr>
      <vt:lpstr>Times New Roman</vt:lpstr>
      <vt:lpstr>Wingdings 3</vt:lpstr>
      <vt:lpstr>Совет директоров</vt:lpstr>
      <vt:lpstr>Моя школа и война…</vt:lpstr>
      <vt:lpstr>Презентация PowerPoint</vt:lpstr>
      <vt:lpstr>Презентация PowerPoint</vt:lpstr>
      <vt:lpstr>Михеева Вера Маркеловна</vt:lpstr>
      <vt:lpstr>Презентация PowerPoint</vt:lpstr>
      <vt:lpstr>Старшов Алексей Алексеевич</vt:lpstr>
      <vt:lpstr>Червяков Василий Никифорович</vt:lpstr>
      <vt:lpstr>Москвин Павел Федорович</vt:lpstr>
      <vt:lpstr>Презентация PowerPoint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День Победы 9 мая</dc:title>
  <dc:subject>День Победы 9 мая</dc:subject>
  <dc:creator>Viktoriya Polshkova</dc:creator>
  <cp:keywords>День Победы;9мая;шаблон</cp:keywords>
  <cp:lastModifiedBy>user</cp:lastModifiedBy>
  <cp:revision>63</cp:revision>
  <dcterms:created xsi:type="dcterms:W3CDTF">2018-04-26T02:30:42Z</dcterms:created>
  <dcterms:modified xsi:type="dcterms:W3CDTF">2019-11-29T11:37:48Z</dcterms:modified>
</cp:coreProperties>
</file>